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10/28/2022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view/zine-kayingana-e-portfoli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506A-ACB8-746C-4E24-8EEF726913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ZA" dirty="0">
                <a:solidFill>
                  <a:schemeClr val="accent1"/>
                </a:solidFill>
              </a:rPr>
              <a:t>Zine</a:t>
            </a:r>
            <a:r>
              <a:rPr lang="en-ZA" dirty="0"/>
              <a:t> </a:t>
            </a:r>
            <a:r>
              <a:rPr lang="en-ZA" dirty="0" err="1">
                <a:solidFill>
                  <a:schemeClr val="accent1"/>
                </a:solidFill>
              </a:rPr>
              <a:t>kayingana</a:t>
            </a:r>
            <a:endParaRPr lang="en-ZA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61EBA-EE2E-866E-43F0-50AB817413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ZA" sz="3200" dirty="0">
                <a:solidFill>
                  <a:schemeClr val="accent1"/>
                </a:solidFill>
              </a:rPr>
              <a:t>219140731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0332C-5723-67A0-E861-3E10B129140B}"/>
              </a:ext>
            </a:extLst>
          </p:cNvPr>
          <p:cNvSpPr txBox="1"/>
          <p:nvPr/>
        </p:nvSpPr>
        <p:spPr>
          <a:xfrm>
            <a:off x="3684771" y="5120980"/>
            <a:ext cx="61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solidFill>
                  <a:schemeClr val="accent1"/>
                </a:solidFill>
                <a:hlinkClick r:id="rId2"/>
              </a:rPr>
              <a:t>https://sites.google.com/view/zine-kayingana-e-portfolio</a:t>
            </a:r>
            <a:endParaRPr lang="en-ZA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89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03FC-2E6E-4A75-6B5B-B62C28AE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subjects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5FA272-8B04-A18A-54BF-5F5C732E6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386" r="1440" b="8672"/>
          <a:stretch/>
        </p:blipFill>
        <p:spPr>
          <a:xfrm>
            <a:off x="1451578" y="1850365"/>
            <a:ext cx="9551637" cy="3976277"/>
          </a:xfrm>
        </p:spPr>
      </p:pic>
    </p:spTree>
    <p:extLst>
      <p:ext uri="{BB962C8B-B14F-4D97-AF65-F5344CB8AC3E}">
        <p14:creationId xmlns:p14="http://schemas.microsoft.com/office/powerpoint/2010/main" val="562643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A150-D556-BDB9-3AE0-912FB78D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subjects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FB99AB-4E7A-AA45-4214-8155667B6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078" r="1960" b="27058"/>
          <a:stretch/>
        </p:blipFill>
        <p:spPr>
          <a:xfrm>
            <a:off x="1451579" y="1881959"/>
            <a:ext cx="9603275" cy="3022899"/>
          </a:xfrm>
        </p:spPr>
      </p:pic>
    </p:spTree>
    <p:extLst>
      <p:ext uri="{BB962C8B-B14F-4D97-AF65-F5344CB8AC3E}">
        <p14:creationId xmlns:p14="http://schemas.microsoft.com/office/powerpoint/2010/main" val="892895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C60F-B3D7-2A6A-A9F6-D858BC04A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subjects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D272C6-78A1-C973-45D7-0FA7DE470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957" r="1648" b="8649"/>
          <a:stretch/>
        </p:blipFill>
        <p:spPr>
          <a:xfrm>
            <a:off x="1451578" y="1875019"/>
            <a:ext cx="9603275" cy="2767845"/>
          </a:xfrm>
        </p:spPr>
      </p:pic>
    </p:spTree>
    <p:extLst>
      <p:ext uri="{BB962C8B-B14F-4D97-AF65-F5344CB8AC3E}">
        <p14:creationId xmlns:p14="http://schemas.microsoft.com/office/powerpoint/2010/main" val="2280068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6397B-F74C-59CC-626C-7FBC49B4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9391E-8C1F-B90D-BC97-5C61D0B0E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48" b="6605"/>
          <a:stretch/>
        </p:blipFill>
        <p:spPr>
          <a:xfrm>
            <a:off x="1451579" y="1945757"/>
            <a:ext cx="9861463" cy="417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06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0F59-855A-5345-9069-7FDBF07B5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About 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E6AAE7-9411-50B9-03FD-EDCAD82B5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303" b="7724"/>
          <a:stretch/>
        </p:blipFill>
        <p:spPr>
          <a:xfrm>
            <a:off x="1451579" y="2020185"/>
            <a:ext cx="9914626" cy="4125479"/>
          </a:xfrm>
        </p:spPr>
      </p:pic>
    </p:spTree>
    <p:extLst>
      <p:ext uri="{BB962C8B-B14F-4D97-AF65-F5344CB8AC3E}">
        <p14:creationId xmlns:p14="http://schemas.microsoft.com/office/powerpoint/2010/main" val="3429189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B850-6F86-F4F7-A809-F6A057F8E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CV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D2EC0-A879-09C7-1DE6-1AFAA7C4D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611" r="1440" b="6491"/>
          <a:stretch/>
        </p:blipFill>
        <p:spPr>
          <a:xfrm>
            <a:off x="1451578" y="1853753"/>
            <a:ext cx="10020951" cy="4283529"/>
          </a:xfrm>
        </p:spPr>
      </p:pic>
    </p:spTree>
    <p:extLst>
      <p:ext uri="{BB962C8B-B14F-4D97-AF65-F5344CB8AC3E}">
        <p14:creationId xmlns:p14="http://schemas.microsoft.com/office/powerpoint/2010/main" val="205788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BE1A-57E0-D57C-2D8C-5578E426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Personal profile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0EF9B-E994-F2E7-D90E-B343CA8E7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227" b="7723"/>
          <a:stretch/>
        </p:blipFill>
        <p:spPr>
          <a:xfrm>
            <a:off x="1451579" y="1853753"/>
            <a:ext cx="7054468" cy="28986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7C45E-C3AE-18E7-2BE0-E69FA2939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91" b="42993"/>
          <a:stretch/>
        </p:blipFill>
        <p:spPr>
          <a:xfrm>
            <a:off x="1451578" y="4752428"/>
            <a:ext cx="7054467" cy="115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06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5F4E-44DD-EE23-833B-FE61E31A7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Personal profile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8DE181-0DB7-2FC5-26A2-F67E4EC2A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611" b="5875"/>
          <a:stretch/>
        </p:blipFill>
        <p:spPr>
          <a:xfrm>
            <a:off x="1451579" y="1889040"/>
            <a:ext cx="7333880" cy="31152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5300-AD0C-1E1B-3A8D-A258CEEFF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46" b="46952"/>
          <a:stretch/>
        </p:blipFill>
        <p:spPr>
          <a:xfrm>
            <a:off x="1451579" y="5039532"/>
            <a:ext cx="7333880" cy="112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60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1D88-2548-C8F8-1B8C-3A3F2FE7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Personal profile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1F3436-CD3E-37A9-6E7B-813BA9F9B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078" r="1266" b="6098"/>
          <a:stretch/>
        </p:blipFill>
        <p:spPr>
          <a:xfrm>
            <a:off x="1451579" y="1853754"/>
            <a:ext cx="7415974" cy="32035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770288-608E-A463-267C-2A111A361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173" b="8574"/>
          <a:stretch/>
        </p:blipFill>
        <p:spPr>
          <a:xfrm>
            <a:off x="1451579" y="5057266"/>
            <a:ext cx="7415974" cy="113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1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F3E3-64E8-3E79-88F0-5DCD1DE6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Digital footprint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6B35B5-85E3-8F0F-AA88-B6DEDFBAD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611" r="1474" b="7416"/>
          <a:stretch/>
        </p:blipFill>
        <p:spPr>
          <a:xfrm>
            <a:off x="1451579" y="1850365"/>
            <a:ext cx="7467830" cy="31538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22F6E-A5DF-FE22-F4D6-AD760C8BD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026" r="3011" b="14877"/>
          <a:stretch/>
        </p:blipFill>
        <p:spPr>
          <a:xfrm>
            <a:off x="1457931" y="5000858"/>
            <a:ext cx="7467830" cy="134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00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C66B-9690-1963-8C42-38C31453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A419B5-BD2E-A3E5-A565-39C741D95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611" r="2168" b="6491"/>
          <a:stretch/>
        </p:blipFill>
        <p:spPr>
          <a:xfrm>
            <a:off x="1451578" y="1875019"/>
            <a:ext cx="9892192" cy="4259967"/>
          </a:xfrm>
        </p:spPr>
      </p:pic>
    </p:spTree>
    <p:extLst>
      <p:ext uri="{BB962C8B-B14F-4D97-AF65-F5344CB8AC3E}">
        <p14:creationId xmlns:p14="http://schemas.microsoft.com/office/powerpoint/2010/main" val="220387521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30</TotalTime>
  <Words>30</Words>
  <Application>Microsoft Office PowerPoint</Application>
  <PresentationFormat>Widescreen</PresentationFormat>
  <Paragraphs>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Gallery</vt:lpstr>
      <vt:lpstr>Zine kayingana</vt:lpstr>
      <vt:lpstr>Home page</vt:lpstr>
      <vt:lpstr>About me</vt:lpstr>
      <vt:lpstr>CV</vt:lpstr>
      <vt:lpstr>Personal profile</vt:lpstr>
      <vt:lpstr>Personal profile</vt:lpstr>
      <vt:lpstr>Personal profile</vt:lpstr>
      <vt:lpstr>Digital footprint</vt:lpstr>
      <vt:lpstr>PowerPoint Presentation</vt:lpstr>
      <vt:lpstr>subjects</vt:lpstr>
      <vt:lpstr>subjects</vt:lpstr>
      <vt:lpstr>subjects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Zine kayingana</dc:title>
  <dc:creator>Layola</dc:creator>
  <cp:lastModifiedBy>Layola</cp:lastModifiedBy>
  <cp:revision>1</cp:revision>
  <dcterms:created xsi:type="dcterms:W3CDTF">2022-10-28T17:32:51Z</dcterms:created>
  <dcterms:modified xsi:type="dcterms:W3CDTF">2022-10-28T18:03:17Z</dcterms:modified>
</cp:coreProperties>
</file>